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59" r:id="rId4"/>
    <p:sldId id="260" r:id="rId5"/>
    <p:sldId id="261" r:id="rId6"/>
    <p:sldId id="265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9" autoAdjust="0"/>
    <p:restoredTop sz="94660"/>
  </p:normalViewPr>
  <p:slideViewPr>
    <p:cSldViewPr>
      <p:cViewPr>
        <p:scale>
          <a:sx n="100" d="100"/>
          <a:sy n="100" d="100"/>
        </p:scale>
        <p:origin x="-178" y="5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3FCA07-9619-41C6-8175-9A4CA5F9C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2976A3-B743-4C21-9462-BF3059A82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654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19D07-E169-4D11-A259-B71DBACD20A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4ECF02-EC9C-471F-9941-083F3F44AC5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6C7F0-B338-49D5-AE79-C4378BE04BF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EE2B2-75EC-4823-B5AD-A417F4F2A60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FC562-43D3-4276-A209-0C45E7C4DEB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BB9B4-A913-4A62-BE9E-033C2779D28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9EB08-EC06-44ED-9C62-D0CB7FF622A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3B062-47A6-4602-8A92-D93D2E65254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24196-6E1C-488A-86C4-8CB641FF388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45029-3DE5-4923-B920-8FDB41054D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3553E-17E4-4EA0-8580-669B72F65C9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15EC8-5D0E-4F46-9879-C6B39591EED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B5978F-7500-4033-A58F-741C43AA249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0CBA79-E90D-42DD-BF13-5C7DB1A30F1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259ED-E9CC-420A-976D-8D3E9F9A4E0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BE27F-0292-4D2E-9E1F-CF6BBA666271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317CD0-4DBB-4615-AB61-CA148CE7587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80528-9D49-4178-A2A7-50146EB2ACA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A2994-11A4-48A1-8051-E69939B65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79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15BB9-FC43-4DA7-9BBA-7CD46AA31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77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66653-37D2-4D97-B629-F654E8BE3B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9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3DAB5-B86C-4145-8413-EC1466F3A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99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AB9F5-E742-41A2-957F-CC2223625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39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D3C8-823D-4CC8-80F9-92DB39608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9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D4797-DEF5-437C-843A-610E5AEF2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3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0E576-9F9D-40A1-B19A-4CD3857AD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77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8A488-326E-4A44-BDB3-9233EA3D6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53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0776F-4B8A-4C29-A573-FDBD48F73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87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B7F90-BB3E-47E7-A8E0-08E52CEEF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4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985114-9951-49BF-B344-10F6E6108E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can_Pic00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CCE"/>
              </a:clrFrom>
              <a:clrTo>
                <a:srgbClr val="FDFC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r="1360"/>
          <a:stretch>
            <a:fillRect/>
          </a:stretch>
        </p:blipFill>
        <p:spPr bwMode="auto">
          <a:xfrm>
            <a:off x="1981200" y="228600"/>
            <a:ext cx="51054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Oval 7" descr="Newsprint"/>
          <p:cNvSpPr>
            <a:spLocks noChangeArrowheads="1"/>
          </p:cNvSpPr>
          <p:nvPr/>
        </p:nvSpPr>
        <p:spPr bwMode="auto">
          <a:xfrm>
            <a:off x="4800600" y="5257800"/>
            <a:ext cx="228600" cy="3810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4" name="Picture 8" descr="Scan_Pic00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D4"/>
              </a:clrFrom>
              <a:clrTo>
                <a:srgbClr val="FDFE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706"/>
          <a:stretch>
            <a:fillRect/>
          </a:stretch>
        </p:blipFill>
        <p:spPr bwMode="auto">
          <a:xfrm>
            <a:off x="533400" y="152400"/>
            <a:ext cx="6400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scan000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EAD4"/>
              </a:clrFrom>
              <a:clrTo>
                <a:srgbClr val="F0EA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59164" r="21568" b="3317"/>
          <a:stretch>
            <a:fillRect/>
          </a:stretch>
        </p:blipFill>
        <p:spPr bwMode="auto">
          <a:xfrm rot="226095">
            <a:off x="5410200" y="1447800"/>
            <a:ext cx="358140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6" name="Oval 10" descr="Newsprint"/>
          <p:cNvSpPr>
            <a:spLocks noChangeArrowheads="1"/>
          </p:cNvSpPr>
          <p:nvPr/>
        </p:nvSpPr>
        <p:spPr bwMode="auto">
          <a:xfrm>
            <a:off x="5562600" y="4953000"/>
            <a:ext cx="381000" cy="3810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scan00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7306" r="23296" b="56944"/>
          <a:stretch>
            <a:fillRect/>
          </a:stretch>
        </p:blipFill>
        <p:spPr bwMode="auto">
          <a:xfrm>
            <a:off x="1752600" y="381000"/>
            <a:ext cx="5943600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362200" y="4876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2400" b="1">
                <a:latin typeface="Times New Roman" pitchFamily="18" charset="0"/>
              </a:rPr>
              <a:t>Luna </a:t>
            </a:r>
            <a:r>
              <a:rPr lang="es-MX" altLang="en-US" sz="2400" b="1">
                <a:solidFill>
                  <a:srgbClr val="000000"/>
                </a:solidFill>
                <a:latin typeface="Times New Roman" pitchFamily="18" charset="0"/>
              </a:rPr>
              <a:t>dejó</a:t>
            </a:r>
            <a:r>
              <a:rPr lang="es-MX" altLang="en-US" sz="2400">
                <a:latin typeface="Times New Roman" pitchFamily="18" charset="0"/>
              </a:rPr>
              <a:t> </a:t>
            </a:r>
            <a:r>
              <a:rPr lang="es-MX" altLang="en-US" sz="2400" b="1">
                <a:latin typeface="Times New Roman" pitchFamily="18" charset="0"/>
              </a:rPr>
              <a:t>de brillar.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can00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51920" r="23296" b="11084"/>
          <a:stretch>
            <a:fillRect/>
          </a:stretch>
        </p:blipFill>
        <p:spPr bwMode="auto">
          <a:xfrm>
            <a:off x="1830388" y="304800"/>
            <a:ext cx="5843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90800" y="4953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Mariposa </a:t>
            </a:r>
            <a:r>
              <a:rPr lang="es-MX" altLang="en-US" sz="2400" b="1">
                <a:solidFill>
                  <a:srgbClr val="000000"/>
                </a:solidFill>
                <a:latin typeface="Times New Roman" pitchFamily="18" charset="0"/>
              </a:rPr>
              <a:t>dejó</a:t>
            </a:r>
            <a:r>
              <a:rPr lang="en-US" altLang="en-US" sz="2400" b="1">
                <a:latin typeface="Times New Roman" pitchFamily="18" charset="0"/>
              </a:rPr>
              <a:t> de </a:t>
            </a:r>
            <a:r>
              <a:rPr lang="es-MX" altLang="en-US" sz="2400" b="1">
                <a:latin typeface="Times New Roman" pitchFamily="18" charset="0"/>
              </a:rPr>
              <a:t>bailar</a:t>
            </a:r>
            <a:r>
              <a:rPr lang="en-US" altLang="en-US" sz="2400" b="1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can00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1D4"/>
              </a:clrFrom>
              <a:clrTo>
                <a:srgbClr val="FAF1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11377" r="22318" b="52135"/>
          <a:stretch>
            <a:fillRect/>
          </a:stretch>
        </p:blipFill>
        <p:spPr bwMode="auto">
          <a:xfrm>
            <a:off x="2057400" y="533400"/>
            <a:ext cx="5715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90800" y="4953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n-US" sz="2400" b="1" dirty="0">
                <a:solidFill>
                  <a:srgbClr val="000000"/>
                </a:solidFill>
                <a:latin typeface="Times New Roman" pitchFamily="18" charset="0"/>
              </a:rPr>
              <a:t>Rana dejó de tañer.</a:t>
            </a:r>
            <a:endParaRPr lang="es-MX" altLang="en-US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can00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8DE"/>
              </a:clrFrom>
              <a:clrTo>
                <a:srgbClr val="FEF8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56250" r="24840" b="6247"/>
          <a:stretch>
            <a:fillRect/>
          </a:stretch>
        </p:blipFill>
        <p:spPr bwMode="auto">
          <a:xfrm>
            <a:off x="1301750" y="228600"/>
            <a:ext cx="61658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55626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2400" b="1" dirty="0">
                <a:latin typeface="Times New Roman" pitchFamily="18" charset="0"/>
              </a:rPr>
              <a:t>Grillo </a:t>
            </a:r>
            <a:r>
              <a:rPr lang="es-MX" altLang="en-US" sz="2400" b="1" dirty="0">
                <a:solidFill>
                  <a:srgbClr val="000000"/>
                </a:solidFill>
                <a:latin typeface="Times New Roman" pitchFamily="18" charset="0"/>
              </a:rPr>
              <a:t>dejó</a:t>
            </a:r>
            <a:r>
              <a:rPr lang="es-MX" altLang="en-US" sz="2400" b="1" dirty="0">
                <a:latin typeface="Times New Roman" pitchFamily="18" charset="0"/>
              </a:rPr>
              <a:t> de tocar.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can00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BDE"/>
              </a:clrFrom>
              <a:clrTo>
                <a:srgbClr val="FFF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1806" r="22549" b="51389"/>
          <a:stretch>
            <a:fillRect/>
          </a:stretch>
        </p:blipFill>
        <p:spPr bwMode="auto">
          <a:xfrm>
            <a:off x="1447800" y="304800"/>
            <a:ext cx="6400800" cy="6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62200" y="50292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n-US" sz="2400" b="1">
                <a:latin typeface="Times New Roman" pitchFamily="18" charset="0"/>
              </a:rPr>
              <a:t>Sinsonte </a:t>
            </a:r>
            <a:r>
              <a:rPr lang="es-MX" altLang="en-US" sz="2400" b="1">
                <a:solidFill>
                  <a:srgbClr val="000000"/>
                </a:solidFill>
                <a:latin typeface="Times New Roman" pitchFamily="18" charset="0"/>
              </a:rPr>
              <a:t>dejó</a:t>
            </a:r>
            <a:r>
              <a:rPr lang="es-MX" altLang="en-US" sz="2400" b="1">
                <a:latin typeface="Times New Roman" pitchFamily="18" charset="0"/>
              </a:rPr>
              <a:t> de cantar.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can00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5E0"/>
              </a:clrFrom>
              <a:clrTo>
                <a:srgbClr val="F7F5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9" t="55997" r="26331" b="5600"/>
          <a:stretch>
            <a:fillRect/>
          </a:stretch>
        </p:blipFill>
        <p:spPr bwMode="auto">
          <a:xfrm>
            <a:off x="1219200" y="0"/>
            <a:ext cx="6248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524000" y="5029200"/>
            <a:ext cx="563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n-US" sz="2000" b="1" dirty="0">
                <a:solidFill>
                  <a:srgbClr val="000000"/>
                </a:solidFill>
                <a:latin typeface="Times New Roman" pitchFamily="18" charset="0"/>
              </a:rPr>
              <a:t>La noche se hizo oscura y silenciosa. Por fin reinó la calma. La niña se acurrucó bajo las frazadas, </a:t>
            </a:r>
            <a:r>
              <a:rPr lang="es-MX" alt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cerró </a:t>
            </a:r>
            <a:r>
              <a:rPr lang="es-MX" altLang="en-US" sz="2000" b="1" dirty="0">
                <a:solidFill>
                  <a:srgbClr val="000000"/>
                </a:solidFill>
                <a:latin typeface="Times New Roman" pitchFamily="18" charset="0"/>
              </a:rPr>
              <a:t>sus cansados ojos y se quedó dormida.</a:t>
            </a:r>
            <a:endParaRPr lang="es-MX" alt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Scan_Pic00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D9"/>
              </a:clrFrom>
              <a:clrTo>
                <a:srgbClr val="FFFF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r="485"/>
          <a:stretch>
            <a:fillRect/>
          </a:stretch>
        </p:blipFill>
        <p:spPr bwMode="auto">
          <a:xfrm>
            <a:off x="1219200" y="0"/>
            <a:ext cx="6400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6781800" y="1371600"/>
            <a:ext cx="457200" cy="381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596" y="77122"/>
            <a:ext cx="78486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¿</a:t>
            </a:r>
            <a:r>
              <a:rPr lang="en-US" sz="2400" dirty="0" err="1">
                <a:latin typeface="Comic Sans MS" panose="030F0702030302020204" pitchFamily="66" charset="0"/>
              </a:rPr>
              <a:t>Cuál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personaje</a:t>
            </a:r>
            <a:r>
              <a:rPr lang="en-US" sz="2400" dirty="0">
                <a:latin typeface="Comic Sans MS" panose="030F0702030302020204" pitchFamily="66" charset="0"/>
              </a:rPr>
              <a:t> en el </a:t>
            </a:r>
            <a:r>
              <a:rPr lang="en-US" sz="2400" dirty="0" err="1">
                <a:latin typeface="Comic Sans MS" panose="030F0702030302020204" pitchFamily="66" charset="0"/>
              </a:rPr>
              <a:t>cuento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gustó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más</a:t>
            </a:r>
            <a:r>
              <a:rPr lang="en-US" sz="24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3307" r="9258" b="17587"/>
          <a:stretch/>
        </p:blipFill>
        <p:spPr bwMode="auto">
          <a:xfrm>
            <a:off x="2925394" y="685800"/>
            <a:ext cx="2408606" cy="2148840"/>
          </a:xfrm>
          <a:prstGeom prst="rect">
            <a:avLst/>
          </a:prstGeom>
          <a:noFill/>
          <a:ln w="19050" algn="in">
            <a:solidFill>
              <a:srgbClr val="B969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5"/>
          <a:stretch/>
        </p:blipFill>
        <p:spPr bwMode="auto">
          <a:xfrm>
            <a:off x="457200" y="609600"/>
            <a:ext cx="2128837" cy="2148840"/>
          </a:xfrm>
          <a:prstGeom prst="rect">
            <a:avLst/>
          </a:prstGeom>
          <a:noFill/>
          <a:ln w="28575" algn="in">
            <a:solidFill>
              <a:srgbClr val="B969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2952" y="2743200"/>
            <a:ext cx="15240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La </a:t>
            </a:r>
            <a:r>
              <a:rPr lang="en-US" sz="2400" dirty="0" err="1" smtClean="0">
                <a:latin typeface="Comic Sans MS" panose="030F0702030302020204" pitchFamily="66" charset="0"/>
              </a:rPr>
              <a:t>niña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2743200"/>
            <a:ext cx="198736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omic Sans MS" panose="030F0702030302020204" pitchFamily="66" charset="0"/>
              </a:rPr>
              <a:t>Sinsonte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t="20293" r="14861" b="16542"/>
          <a:stretch/>
        </p:blipFill>
        <p:spPr bwMode="auto">
          <a:xfrm>
            <a:off x="211885" y="3417891"/>
            <a:ext cx="2005012" cy="2694305"/>
          </a:xfrm>
          <a:prstGeom prst="rect">
            <a:avLst/>
          </a:prstGeom>
          <a:noFill/>
          <a:ln w="19050" algn="in">
            <a:solidFill>
              <a:srgbClr val="B969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t="34305" r="25552" b="29967"/>
          <a:stretch/>
        </p:blipFill>
        <p:spPr bwMode="auto">
          <a:xfrm>
            <a:off x="6096000" y="672639"/>
            <a:ext cx="2433637" cy="2148840"/>
          </a:xfrm>
          <a:prstGeom prst="rect">
            <a:avLst/>
          </a:prstGeom>
          <a:noFill/>
          <a:ln w="19050" algn="in">
            <a:solidFill>
              <a:srgbClr val="B969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49447" y="2603807"/>
            <a:ext cx="14478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omic Sans MS" panose="030F0702030302020204" pitchFamily="66" charset="0"/>
              </a:rPr>
              <a:t>Grillo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596" y="5915609"/>
            <a:ext cx="11068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omic Sans MS" panose="030F0702030302020204" pitchFamily="66" charset="0"/>
              </a:rPr>
              <a:t>Rana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t="16690" r="34679" b="44759"/>
          <a:stretch>
            <a:fillRect/>
          </a:stretch>
        </p:blipFill>
        <p:spPr bwMode="auto">
          <a:xfrm>
            <a:off x="2586037" y="3431745"/>
            <a:ext cx="2614612" cy="2589212"/>
          </a:xfrm>
          <a:prstGeom prst="rect">
            <a:avLst/>
          </a:prstGeom>
          <a:noFill/>
          <a:ln w="28575" algn="in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6600" y="5950936"/>
            <a:ext cx="14878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Mariposa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62600" y="3172557"/>
            <a:ext cx="3047996" cy="1553794"/>
            <a:chOff x="105605074" y="110931767"/>
            <a:chExt cx="4134501" cy="2224727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05605074" y="110940394"/>
              <a:ext cx="4120075" cy="2216100"/>
              <a:chOff x="105732406" y="110072292"/>
              <a:chExt cx="4536763" cy="2517041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-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1" r="592"/>
              <a:stretch>
                <a:fillRect/>
              </a:stretch>
            </p:blipFill>
            <p:spPr bwMode="auto">
              <a:xfrm>
                <a:off x="105732406" y="110072292"/>
                <a:ext cx="2074498" cy="2514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6" t="23207" r="48973" b="31685"/>
              <a:stretch>
                <a:fillRect/>
              </a:stretch>
            </p:blipFill>
            <p:spPr bwMode="auto">
              <a:xfrm>
                <a:off x="107804070" y="110081372"/>
                <a:ext cx="2465099" cy="2507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105618987" y="110931767"/>
              <a:ext cx="4120588" cy="2210764"/>
            </a:xfrm>
            <a:prstGeom prst="rect">
              <a:avLst/>
            </a:prstGeom>
            <a:noFill/>
            <a:ln w="28575" algn="in">
              <a:solidFill>
                <a:srgbClr val="B9695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84792" y="4262735"/>
            <a:ext cx="11068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Luna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0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9634" r="4701" b="44497"/>
          <a:stretch/>
        </p:blipFill>
        <p:spPr bwMode="auto">
          <a:xfrm>
            <a:off x="5562600" y="4938330"/>
            <a:ext cx="3107222" cy="1614870"/>
          </a:xfrm>
          <a:prstGeom prst="rect">
            <a:avLst/>
          </a:prstGeom>
          <a:noFill/>
          <a:ln w="57150" algn="in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884792" y="6197675"/>
            <a:ext cx="11068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omic Sans MS" panose="030F0702030302020204" pitchFamily="66" charset="0"/>
              </a:rPr>
              <a:t>Nube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can_Pic0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1176" r="75"/>
          <a:stretch>
            <a:fillRect/>
          </a:stretch>
        </p:blipFill>
        <p:spPr bwMode="auto">
          <a:xfrm>
            <a:off x="2286000" y="228600"/>
            <a:ext cx="6324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scan00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E3"/>
              </a:clrFrom>
              <a:clrTo>
                <a:srgbClr val="FFFFE3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6250" r="21570" b="55556"/>
          <a:stretch>
            <a:fillRect/>
          </a:stretch>
        </p:blipFill>
        <p:spPr bwMode="auto">
          <a:xfrm>
            <a:off x="152400" y="152400"/>
            <a:ext cx="351631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8" descr="Newsprint"/>
          <p:cNvSpPr txBox="1">
            <a:spLocks noChangeArrowheads="1"/>
          </p:cNvSpPr>
          <p:nvPr/>
        </p:nvSpPr>
        <p:spPr bwMode="auto">
          <a:xfrm>
            <a:off x="2133600" y="6491288"/>
            <a:ext cx="1447800" cy="36671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648200" y="3810000"/>
            <a:ext cx="304800" cy="381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30" name="Picture 10" descr="Scan_Pic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219" r="903"/>
          <a:stretch>
            <a:fillRect/>
          </a:stretch>
        </p:blipFill>
        <p:spPr bwMode="auto">
          <a:xfrm>
            <a:off x="2743200" y="228600"/>
            <a:ext cx="6019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scan000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CDF"/>
              </a:clrFrom>
              <a:clrTo>
                <a:srgbClr val="FFFC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59027" r="26151" b="694"/>
          <a:stretch>
            <a:fillRect/>
          </a:stretch>
        </p:blipFill>
        <p:spPr bwMode="auto">
          <a:xfrm>
            <a:off x="0" y="3695700"/>
            <a:ext cx="29622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4876800" y="3810000"/>
            <a:ext cx="3810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Oval 6" descr="Newsprint"/>
          <p:cNvSpPr>
            <a:spLocks noChangeArrowheads="1"/>
          </p:cNvSpPr>
          <p:nvPr/>
        </p:nvSpPr>
        <p:spPr bwMode="auto">
          <a:xfrm>
            <a:off x="4495800" y="2819400"/>
            <a:ext cx="304800" cy="2286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Scan_Pic00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E0"/>
              </a:clrFrom>
              <a:clrTo>
                <a:srgbClr val="FFFF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4"/>
          <a:stretch>
            <a:fillRect/>
          </a:stretch>
        </p:blipFill>
        <p:spPr bwMode="auto">
          <a:xfrm>
            <a:off x="2592388" y="152400"/>
            <a:ext cx="62833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can000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EC"/>
              </a:clrFrom>
              <a:clrTo>
                <a:srgbClr val="FFFEEC">
                  <a:alpha val="0"/>
                </a:srgbClr>
              </a:clrTo>
            </a:clrChange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2083" r="19608" b="59723"/>
          <a:stretch>
            <a:fillRect/>
          </a:stretch>
        </p:blipFill>
        <p:spPr bwMode="auto">
          <a:xfrm rot="-748477">
            <a:off x="304800" y="3048000"/>
            <a:ext cx="31591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Oval 9" descr="Newsprint"/>
          <p:cNvSpPr>
            <a:spLocks noChangeArrowheads="1"/>
          </p:cNvSpPr>
          <p:nvPr/>
        </p:nvSpPr>
        <p:spPr bwMode="auto">
          <a:xfrm>
            <a:off x="4114800" y="2743200"/>
            <a:ext cx="381000" cy="3810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Scan_Pic00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D0"/>
              </a:clrFrom>
              <a:clrTo>
                <a:srgbClr val="FBF9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3"/>
          <a:stretch>
            <a:fillRect/>
          </a:stretch>
        </p:blipFill>
        <p:spPr bwMode="auto">
          <a:xfrm>
            <a:off x="2530475" y="228600"/>
            <a:ext cx="61372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an0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EC"/>
              </a:clrFrom>
              <a:clrTo>
                <a:srgbClr val="FFF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45181" r="19608" b="16461"/>
          <a:stretch>
            <a:fillRect/>
          </a:stretch>
        </p:blipFill>
        <p:spPr bwMode="auto">
          <a:xfrm rot="-748477">
            <a:off x="381000" y="2895600"/>
            <a:ext cx="3444875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Oval 6" descr="Newsprint"/>
          <p:cNvSpPr>
            <a:spLocks noChangeArrowheads="1"/>
          </p:cNvSpPr>
          <p:nvPr/>
        </p:nvSpPr>
        <p:spPr bwMode="auto">
          <a:xfrm>
            <a:off x="4191000" y="2667000"/>
            <a:ext cx="304800" cy="3810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5" name="Picture 7" descr="Scan_Pic00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499" r="1205" b="59041"/>
          <a:stretch>
            <a:fillRect/>
          </a:stretch>
        </p:blipFill>
        <p:spPr bwMode="auto">
          <a:xfrm>
            <a:off x="533400" y="457200"/>
            <a:ext cx="6096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can000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9723" r="23529" b="53471"/>
          <a:stretch>
            <a:fillRect/>
          </a:stretch>
        </p:blipFill>
        <p:spPr bwMode="auto">
          <a:xfrm rot="982233">
            <a:off x="5334000" y="533400"/>
            <a:ext cx="3321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Oval 9" descr="Newsprint"/>
          <p:cNvSpPr>
            <a:spLocks noChangeArrowheads="1"/>
          </p:cNvSpPr>
          <p:nvPr/>
        </p:nvSpPr>
        <p:spPr bwMode="auto">
          <a:xfrm>
            <a:off x="4724400" y="2590800"/>
            <a:ext cx="381000" cy="381000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Scan_Pic00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DC"/>
              </a:clrFrom>
              <a:clrTo>
                <a:srgbClr val="FFFF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59102" r="215" b="476"/>
          <a:stretch>
            <a:fillRect/>
          </a:stretch>
        </p:blipFill>
        <p:spPr bwMode="auto">
          <a:xfrm>
            <a:off x="1371600" y="152400"/>
            <a:ext cx="6324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Scan_Pic00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D7"/>
              </a:clrFrom>
              <a:clrTo>
                <a:srgbClr val="FFFD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8600"/>
            <a:ext cx="641191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Scan_Pic00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EFC5"/>
              </a:clrFrom>
              <a:clrTo>
                <a:srgbClr val="F6EFC5">
                  <a:alpha val="0"/>
                </a:srgbClr>
              </a:clrTo>
            </a:clrChange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1137" b="1616"/>
          <a:stretch>
            <a:fillRect/>
          </a:stretch>
        </p:blipFill>
        <p:spPr bwMode="auto">
          <a:xfrm>
            <a:off x="2438400" y="152400"/>
            <a:ext cx="6400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can000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6E3"/>
              </a:clrFrom>
              <a:clrTo>
                <a:srgbClr val="FDF6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6944" r="26471" b="56250"/>
          <a:stretch>
            <a:fillRect/>
          </a:stretch>
        </p:blipFill>
        <p:spPr bwMode="auto">
          <a:xfrm>
            <a:off x="0" y="8382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92</Words>
  <Application>Microsoft Office PowerPoint</Application>
  <PresentationFormat>On-screen Show (4:3)</PresentationFormat>
  <Paragraphs>32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Belinda</dc:creator>
  <cp:lastModifiedBy>Helen Tross</cp:lastModifiedBy>
  <cp:revision>25</cp:revision>
  <dcterms:created xsi:type="dcterms:W3CDTF">2013-07-26T04:53:49Z</dcterms:created>
  <dcterms:modified xsi:type="dcterms:W3CDTF">2014-02-19T05:48:27Z</dcterms:modified>
</cp:coreProperties>
</file>